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4"/>
  </p:notesMasterIdLst>
  <p:sldIdLst>
    <p:sldId id="256" r:id="rId2"/>
    <p:sldId id="261" r:id="rId3"/>
    <p:sldId id="257" r:id="rId4"/>
    <p:sldId id="259" r:id="rId5"/>
    <p:sldId id="311" r:id="rId6"/>
    <p:sldId id="262" r:id="rId7"/>
    <p:sldId id="312" r:id="rId8"/>
    <p:sldId id="313" r:id="rId9"/>
    <p:sldId id="314" r:id="rId10"/>
    <p:sldId id="315" r:id="rId11"/>
    <p:sldId id="316" r:id="rId12"/>
    <p:sldId id="317" r:id="rId13"/>
  </p:sldIdLst>
  <p:sldSz cx="9144000" cy="5143500" type="screen16x9"/>
  <p:notesSz cx="6858000" cy="9144000"/>
  <p:embeddedFontLst>
    <p:embeddedFont>
      <p:font typeface="Work Sans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A1E3"/>
    <a:srgbClr val="9974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D2D1E2-1BF2-4687-B698-850D4AE979BC}">
  <a:tblStyle styleId="{79D2D1E2-1BF2-4687-B698-850D4AE979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18600f0ea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18600f0ea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18f61dc8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18f61dc8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18f61dc870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18f61dc870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18f61dc870_0_10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18f61dc870_0_10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18f61dc870_0_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18f61dc870_0_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61450" y="1271613"/>
            <a:ext cx="6221100" cy="21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07875" y="3527163"/>
            <a:ext cx="4163700" cy="2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2" name="Google Shape;12;p2"/>
            <p:cNvCxnSpPr/>
            <p:nvPr/>
          </p:nvCxnSpPr>
          <p:spPr>
            <a:xfrm rot="10800000">
              <a:off x="-33750" y="155650"/>
              <a:ext cx="9210600" cy="3906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8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61" name="Google Shape;361;p38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2" name="Google Shape;362;p38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3" name="Google Shape;363;p38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4" name="Google Shape;364;p38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706100" y="2586413"/>
            <a:ext cx="573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896400" y="1535063"/>
            <a:ext cx="1351200" cy="72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220900" y="3539300"/>
            <a:ext cx="4702200" cy="2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1" name="Google Shape;21;p3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3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3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3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8" name="Google Shape;28;p4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29" name="Google Shape;29;p4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4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" name="Google Shape;31;p4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4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681750" y="1385300"/>
            <a:ext cx="57807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2241550" y="2076388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9" name="Google Shape;69;p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70" name="Google Shape;70;p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>
            <a:spLocks noGrp="1"/>
          </p:cNvSpPr>
          <p:nvPr>
            <p:ph type="title"/>
          </p:nvPr>
        </p:nvSpPr>
        <p:spPr>
          <a:xfrm>
            <a:off x="720000" y="537200"/>
            <a:ext cx="77040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5" name="Google Shape;125;p15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26" name="Google Shape;126;p15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" name="Google Shape;127;p15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" name="Google Shape;128;p15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" name="Google Shape;129;p15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>
            <a:spLocks noGrp="1"/>
          </p:cNvSpPr>
          <p:nvPr>
            <p:ph type="subTitle" idx="1"/>
          </p:nvPr>
        </p:nvSpPr>
        <p:spPr>
          <a:xfrm>
            <a:off x="2190900" y="2739150"/>
            <a:ext cx="4762200" cy="73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9"/>
          <p:cNvSpPr txBox="1">
            <a:spLocks noGrp="1"/>
          </p:cNvSpPr>
          <p:nvPr>
            <p:ph type="title"/>
          </p:nvPr>
        </p:nvSpPr>
        <p:spPr>
          <a:xfrm>
            <a:off x="2540700" y="1665750"/>
            <a:ext cx="4062600" cy="10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4" name="Google Shape;154;p19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155" name="Google Shape;155;p19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" name="Google Shape;156;p19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" name="Google Shape;157;p19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9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36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49" name="Google Shape;349;p36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6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36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36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7"/>
          <p:cNvGrpSpPr/>
          <p:nvPr/>
        </p:nvGrpSpPr>
        <p:grpSpPr>
          <a:xfrm>
            <a:off x="-33750" y="3325"/>
            <a:ext cx="9210600" cy="5133900"/>
            <a:chOff x="-33750" y="3325"/>
            <a:chExt cx="9210600" cy="5133900"/>
          </a:xfrm>
        </p:grpSpPr>
        <p:cxnSp>
          <p:nvCxnSpPr>
            <p:cNvPr id="355" name="Google Shape;355;p37"/>
            <p:cNvCxnSpPr/>
            <p:nvPr/>
          </p:nvCxnSpPr>
          <p:spPr>
            <a:xfrm rot="10800000">
              <a:off x="-33750" y="155650"/>
              <a:ext cx="9210600" cy="2001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6" name="Google Shape;356;p37"/>
            <p:cNvCxnSpPr/>
            <p:nvPr/>
          </p:nvCxnSpPr>
          <p:spPr>
            <a:xfrm rot="-5400000" flipH="1">
              <a:off x="6205050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7" name="Google Shape;357;p37"/>
            <p:cNvCxnSpPr/>
            <p:nvPr/>
          </p:nvCxnSpPr>
          <p:spPr>
            <a:xfrm rot="10800000">
              <a:off x="-24375" y="4689550"/>
              <a:ext cx="9191700" cy="3525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8" name="Google Shape;358;p37"/>
            <p:cNvCxnSpPr/>
            <p:nvPr/>
          </p:nvCxnSpPr>
          <p:spPr>
            <a:xfrm rot="5400000">
              <a:off x="-2017325" y="2403625"/>
              <a:ext cx="5133900" cy="333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"/>
              <a:buNone/>
              <a:defRPr sz="28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61" r:id="rId6"/>
    <p:sldLayoutId id="2147483665" r:id="rId7"/>
    <p:sldLayoutId id="2147483682" r:id="rId8"/>
    <p:sldLayoutId id="2147483683" r:id="rId9"/>
    <p:sldLayoutId id="2147483684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309">
          <p15:clr>
            <a:srgbClr val="EA4335"/>
          </p15:clr>
        </p15:guide>
        <p15:guide id="2" orient="horz" pos="338">
          <p15:clr>
            <a:srgbClr val="EA4335"/>
          </p15:clr>
        </p15:guide>
        <p15:guide id="3" orient="horz" pos="2902">
          <p15:clr>
            <a:srgbClr val="EA4335"/>
          </p15:clr>
        </p15:guide>
        <p15:guide id="4" pos="45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ryasaid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eroku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hyperlink" Target="https://git-scm.com/download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2"/>
          <p:cNvSpPr/>
          <p:nvPr/>
        </p:nvSpPr>
        <p:spPr>
          <a:xfrm>
            <a:off x="2298000" y="3427178"/>
            <a:ext cx="4548000" cy="406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2"/>
          <p:cNvSpPr txBox="1">
            <a:spLocks noGrp="1"/>
          </p:cNvSpPr>
          <p:nvPr>
            <p:ph type="ctrTitle"/>
          </p:nvPr>
        </p:nvSpPr>
        <p:spPr>
          <a:xfrm>
            <a:off x="1461450" y="1025636"/>
            <a:ext cx="6221100" cy="22481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Deployment Dengan Heroku </a:t>
            </a:r>
            <a:endParaRPr sz="6000" dirty="0"/>
          </a:p>
        </p:txBody>
      </p:sp>
      <p:sp>
        <p:nvSpPr>
          <p:cNvPr id="377" name="Google Shape;377;p42"/>
          <p:cNvSpPr txBox="1">
            <a:spLocks noGrp="1"/>
          </p:cNvSpPr>
          <p:nvPr>
            <p:ph type="subTitle" idx="1"/>
          </p:nvPr>
        </p:nvSpPr>
        <p:spPr>
          <a:xfrm>
            <a:off x="2490150" y="3490428"/>
            <a:ext cx="4163700" cy="2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-ID" dirty="0" err="1"/>
              <a:t>isusun</a:t>
            </a:r>
            <a:r>
              <a:rPr lang="en-ID" dirty="0"/>
              <a:t> oleh : Surya Saida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80C0CE-8016-4BD0-BFCD-CF86833A9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71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4A6C-C06B-4D61-AFE5-D65C0F75C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22711"/>
            <a:ext cx="7704000" cy="480600"/>
          </a:xfrm>
        </p:spPr>
        <p:txBody>
          <a:bodyPr/>
          <a:lstStyle/>
          <a:p>
            <a:r>
              <a:rPr lang="en-US" dirty="0"/>
              <a:t>PILIH OPEN APP</a:t>
            </a:r>
            <a:endParaRPr lang="en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59E539-04BF-447D-9B74-5925AE1E2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089" y="803311"/>
            <a:ext cx="7495822" cy="421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000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0E2AB-5B02-4C06-95C4-E200D50BF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82356"/>
            <a:ext cx="7704000" cy="480600"/>
          </a:xfrm>
        </p:spPr>
        <p:txBody>
          <a:bodyPr/>
          <a:lstStyle/>
          <a:p>
            <a:r>
              <a:rPr lang="en-US" sz="2000" dirty="0"/>
              <a:t>DEPLOYMENT MELALUI HEROKU “APLIKASI PREDIKSI BIAYA AKUNTANSI” SUDAH JADI</a:t>
            </a:r>
            <a:endParaRPr lang="en-ID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4BE2B5-48A2-4E7D-BF78-A70C5E76C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312" y="1305230"/>
            <a:ext cx="7529688" cy="423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926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7"/>
          <p:cNvSpPr/>
          <p:nvPr/>
        </p:nvSpPr>
        <p:spPr>
          <a:xfrm>
            <a:off x="4192922" y="1345097"/>
            <a:ext cx="3907846" cy="2253108"/>
          </a:xfrm>
          <a:prstGeom prst="roundRect">
            <a:avLst>
              <a:gd name="adj" fmla="val 20025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0" name="Google Shape;440;p47"/>
          <p:cNvSpPr txBox="1">
            <a:spLocks noGrp="1"/>
          </p:cNvSpPr>
          <p:nvPr>
            <p:ph type="subTitle" idx="1"/>
          </p:nvPr>
        </p:nvSpPr>
        <p:spPr>
          <a:xfrm>
            <a:off x="4318867" y="1162989"/>
            <a:ext cx="3655955" cy="16971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Surya Saida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@suryasaidaa on </a:t>
            </a:r>
            <a:r>
              <a:rPr lang="en-US" dirty="0" err="1"/>
              <a:t>instagram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hlinkClick r:id="rId3"/>
              </a:rPr>
              <a:t>https://github.com/suryasaida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081358106866</a:t>
            </a:r>
            <a:endParaRPr dirty="0"/>
          </a:p>
        </p:txBody>
      </p:sp>
      <p:grpSp>
        <p:nvGrpSpPr>
          <p:cNvPr id="25" name="Google Shape;1889;p83">
            <a:extLst>
              <a:ext uri="{FF2B5EF4-FFF2-40B4-BE49-F238E27FC236}">
                <a16:creationId xmlns:a16="http://schemas.microsoft.com/office/drawing/2014/main" id="{7A20F483-5BDB-4F62-8D0D-6DD688C16DB2}"/>
              </a:ext>
            </a:extLst>
          </p:cNvPr>
          <p:cNvGrpSpPr/>
          <p:nvPr/>
        </p:nvGrpSpPr>
        <p:grpSpPr>
          <a:xfrm flipH="1">
            <a:off x="6999112" y="341299"/>
            <a:ext cx="1627469" cy="234436"/>
            <a:chOff x="4411970" y="2962952"/>
            <a:chExt cx="706544" cy="104212"/>
          </a:xfrm>
          <a:solidFill>
            <a:schemeClr val="accent1">
              <a:lumMod val="90000"/>
            </a:schemeClr>
          </a:solidFill>
        </p:grpSpPr>
        <p:sp>
          <p:nvSpPr>
            <p:cNvPr id="26" name="Google Shape;1890;p83">
              <a:extLst>
                <a:ext uri="{FF2B5EF4-FFF2-40B4-BE49-F238E27FC236}">
                  <a16:creationId xmlns:a16="http://schemas.microsoft.com/office/drawing/2014/main" id="{DD426148-A165-47CE-AB42-839525446509}"/>
                </a:ext>
              </a:extLst>
            </p:cNvPr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grpFill/>
            <a:ln>
              <a:solidFill>
                <a:schemeClr val="bg2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891;p83">
              <a:extLst>
                <a:ext uri="{FF2B5EF4-FFF2-40B4-BE49-F238E27FC236}">
                  <a16:creationId xmlns:a16="http://schemas.microsoft.com/office/drawing/2014/main" id="{CFF46535-1428-45AE-91AF-65C608BF4AB7}"/>
                </a:ext>
              </a:extLst>
            </p:cNvPr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grpFill/>
            <a:ln>
              <a:solidFill>
                <a:schemeClr val="bg2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892;p83">
              <a:extLst>
                <a:ext uri="{FF2B5EF4-FFF2-40B4-BE49-F238E27FC236}">
                  <a16:creationId xmlns:a16="http://schemas.microsoft.com/office/drawing/2014/main" id="{1D830DE0-E523-4FE0-83FB-4591A2C7BDF0}"/>
                </a:ext>
              </a:extLst>
            </p:cNvPr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grpFill/>
            <a:ln>
              <a:solidFill>
                <a:schemeClr val="bg2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893;p83">
              <a:extLst>
                <a:ext uri="{FF2B5EF4-FFF2-40B4-BE49-F238E27FC236}">
                  <a16:creationId xmlns:a16="http://schemas.microsoft.com/office/drawing/2014/main" id="{14974B55-80F7-47BD-974A-6AB65E178FB4}"/>
                </a:ext>
              </a:extLst>
            </p:cNvPr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grpFill/>
            <a:ln>
              <a:solidFill>
                <a:schemeClr val="bg2">
                  <a:lumMod val="75000"/>
                  <a:lumOff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7826CB4-0A12-4443-B244-FAFDE1750BB1}"/>
              </a:ext>
            </a:extLst>
          </p:cNvPr>
          <p:cNvSpPr txBox="1"/>
          <p:nvPr/>
        </p:nvSpPr>
        <p:spPr>
          <a:xfrm>
            <a:off x="7187828" y="289088"/>
            <a:ext cx="1096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>
                    <a:lumMod val="25000"/>
                  </a:schemeClr>
                </a:solidFill>
                <a:latin typeface="Work Sans" pitchFamily="2" charset="0"/>
              </a:rPr>
              <a:t>PROFIL</a:t>
            </a:r>
            <a:endParaRPr lang="en-ID" sz="1600" b="1" dirty="0">
              <a:solidFill>
                <a:schemeClr val="accent1">
                  <a:lumMod val="25000"/>
                </a:schemeClr>
              </a:solidFill>
              <a:latin typeface="Work Sans" pitchFamily="2" charset="0"/>
            </a:endParaRPr>
          </a:p>
        </p:txBody>
      </p:sp>
      <p:sp>
        <p:nvSpPr>
          <p:cNvPr id="32" name="Google Shape;1629;p81">
            <a:extLst>
              <a:ext uri="{FF2B5EF4-FFF2-40B4-BE49-F238E27FC236}">
                <a16:creationId xmlns:a16="http://schemas.microsoft.com/office/drawing/2014/main" id="{B8B52497-75A7-425B-9EB1-61D2E0C826B5}"/>
              </a:ext>
            </a:extLst>
          </p:cNvPr>
          <p:cNvSpPr/>
          <p:nvPr/>
        </p:nvSpPr>
        <p:spPr>
          <a:xfrm>
            <a:off x="1264940" y="1204129"/>
            <a:ext cx="2705182" cy="2588938"/>
          </a:xfrm>
          <a:prstGeom prst="roundRect">
            <a:avLst>
              <a:gd name="adj" fmla="val 16667"/>
            </a:avLst>
          </a:prstGeom>
          <a:solidFill>
            <a:schemeClr val="bg2">
              <a:lumMod val="25000"/>
              <a:lumOff val="75000"/>
            </a:schemeClr>
          </a:solidFill>
          <a:ln w="952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61473C-9EAF-4B20-85E5-8A148F40B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711" y="1398991"/>
            <a:ext cx="2199214" cy="2199214"/>
          </a:xfrm>
          <a:prstGeom prst="rect">
            <a:avLst/>
          </a:prstGeom>
        </p:spPr>
      </p:pic>
      <p:sp>
        <p:nvSpPr>
          <p:cNvPr id="13" name="Google Shape;440;p47">
            <a:extLst>
              <a:ext uri="{FF2B5EF4-FFF2-40B4-BE49-F238E27FC236}">
                <a16:creationId xmlns:a16="http://schemas.microsoft.com/office/drawing/2014/main" id="{66780031-09D3-40AC-B37E-293A539EA03C}"/>
              </a:ext>
            </a:extLst>
          </p:cNvPr>
          <p:cNvSpPr txBox="1">
            <a:spLocks/>
          </p:cNvSpPr>
          <p:nvPr/>
        </p:nvSpPr>
        <p:spPr>
          <a:xfrm>
            <a:off x="4318867" y="2283979"/>
            <a:ext cx="3655955" cy="1516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 algn="l"/>
            <a:r>
              <a:rPr lang="fi-FI" sz="1400" dirty="0"/>
              <a:t>Saya Surya Saida mahasiswi dari Universitas Islam Malang dari prodi akuntansi semester </a:t>
            </a:r>
            <a:r>
              <a:rPr lang="fi-FI" sz="1400"/>
              <a:t>6  yang sedang menempuh program Studi Independen.</a:t>
            </a:r>
            <a:endParaRPr lang="fi-FI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3"/>
          <p:cNvSpPr txBox="1">
            <a:spLocks noGrp="1"/>
          </p:cNvSpPr>
          <p:nvPr>
            <p:ph type="body" idx="1"/>
          </p:nvPr>
        </p:nvSpPr>
        <p:spPr>
          <a:xfrm>
            <a:off x="4974516" y="1508536"/>
            <a:ext cx="3277167" cy="20711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200" dirty="0" err="1"/>
              <a:t>Buat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Heroku pada link </a:t>
            </a:r>
            <a:r>
              <a:rPr lang="en-US" sz="1200" dirty="0" err="1"/>
              <a:t>berikut</a:t>
            </a:r>
            <a:r>
              <a:rPr lang="en-US" sz="1200" dirty="0"/>
              <a:t> </a:t>
            </a:r>
            <a:r>
              <a:rPr lang="en-US" sz="1200" dirty="0">
                <a:hlinkClick r:id="rId3"/>
              </a:rPr>
              <a:t>https://www.heroku.com/</a:t>
            </a:r>
            <a:endParaRPr lang="en-US" sz="1200" dirty="0"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2286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200" dirty="0" err="1"/>
              <a:t>Kemudian</a:t>
            </a:r>
            <a:r>
              <a:rPr lang="en-US" sz="1200" dirty="0"/>
              <a:t> install Heroku CLI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2286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200" dirty="0" err="1"/>
              <a:t>Lanjut</a:t>
            </a:r>
            <a:r>
              <a:rPr lang="en-US" sz="1200" dirty="0"/>
              <a:t> install Git pada link </a:t>
            </a:r>
            <a:r>
              <a:rPr lang="en-US" sz="1200" dirty="0" err="1"/>
              <a:t>berikut</a:t>
            </a:r>
            <a:r>
              <a:rPr lang="en-US" sz="1200" dirty="0"/>
              <a:t> </a:t>
            </a:r>
            <a:r>
              <a:rPr lang="en-US" sz="1200" dirty="0">
                <a:hlinkClick r:id="rId4"/>
              </a:rPr>
              <a:t>https://git-scm.com/downloads</a:t>
            </a:r>
            <a:endParaRPr lang="en-US" sz="1200" dirty="0"/>
          </a:p>
          <a:p>
            <a:pPr marL="2286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sz="1200" dirty="0"/>
          </a:p>
        </p:txBody>
      </p:sp>
      <p:sp>
        <p:nvSpPr>
          <p:cNvPr id="383" name="Google Shape;383;p43"/>
          <p:cNvSpPr txBox="1">
            <a:spLocks noGrp="1"/>
          </p:cNvSpPr>
          <p:nvPr>
            <p:ph type="title"/>
          </p:nvPr>
        </p:nvSpPr>
        <p:spPr>
          <a:xfrm>
            <a:off x="720000" y="334325"/>
            <a:ext cx="7704000" cy="4446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 1</a:t>
            </a:r>
            <a:endParaRPr dirty="0"/>
          </a:p>
        </p:txBody>
      </p:sp>
      <p:grpSp>
        <p:nvGrpSpPr>
          <p:cNvPr id="4" name="Google Shape;5598;p89">
            <a:extLst>
              <a:ext uri="{FF2B5EF4-FFF2-40B4-BE49-F238E27FC236}">
                <a16:creationId xmlns:a16="http://schemas.microsoft.com/office/drawing/2014/main" id="{53D35F86-B0CC-494E-82F9-25657FA0F152}"/>
              </a:ext>
            </a:extLst>
          </p:cNvPr>
          <p:cNvGrpSpPr/>
          <p:nvPr/>
        </p:nvGrpSpPr>
        <p:grpSpPr>
          <a:xfrm>
            <a:off x="788532" y="1040605"/>
            <a:ext cx="3982756" cy="3062289"/>
            <a:chOff x="1989911" y="2306065"/>
            <a:chExt cx="381245" cy="340281"/>
          </a:xfrm>
        </p:grpSpPr>
        <p:sp>
          <p:nvSpPr>
            <p:cNvPr id="5" name="Google Shape;5599;p89">
              <a:extLst>
                <a:ext uri="{FF2B5EF4-FFF2-40B4-BE49-F238E27FC236}">
                  <a16:creationId xmlns:a16="http://schemas.microsoft.com/office/drawing/2014/main" id="{AD8E1857-AFE4-4274-8440-27301847C42D}"/>
                </a:ext>
              </a:extLst>
            </p:cNvPr>
            <p:cNvSpPr/>
            <p:nvPr/>
          </p:nvSpPr>
          <p:spPr>
            <a:xfrm>
              <a:off x="2109910" y="2546415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600;p89">
              <a:extLst>
                <a:ext uri="{FF2B5EF4-FFF2-40B4-BE49-F238E27FC236}">
                  <a16:creationId xmlns:a16="http://schemas.microsoft.com/office/drawing/2014/main" id="{2CE0B54A-FE80-4226-9A5D-166BE27D1887}"/>
                </a:ext>
              </a:extLst>
            </p:cNvPr>
            <p:cNvSpPr/>
            <p:nvPr/>
          </p:nvSpPr>
          <p:spPr>
            <a:xfrm>
              <a:off x="2110542" y="2547369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601;p89">
              <a:extLst>
                <a:ext uri="{FF2B5EF4-FFF2-40B4-BE49-F238E27FC236}">
                  <a16:creationId xmlns:a16="http://schemas.microsoft.com/office/drawing/2014/main" id="{76153F9C-5EAB-40C6-830F-079B4409A199}"/>
                </a:ext>
              </a:extLst>
            </p:cNvPr>
            <p:cNvSpPr/>
            <p:nvPr/>
          </p:nvSpPr>
          <p:spPr>
            <a:xfrm>
              <a:off x="1989911" y="2306065"/>
              <a:ext cx="381245" cy="261739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5602;p89">
              <a:extLst>
                <a:ext uri="{FF2B5EF4-FFF2-40B4-BE49-F238E27FC236}">
                  <a16:creationId xmlns:a16="http://schemas.microsoft.com/office/drawing/2014/main" id="{1A0E1FF6-54ED-4D03-836B-5A3657845FCC}"/>
                </a:ext>
              </a:extLst>
            </p:cNvPr>
            <p:cNvSpPr/>
            <p:nvPr/>
          </p:nvSpPr>
          <p:spPr>
            <a:xfrm>
              <a:off x="2002713" y="2317221"/>
              <a:ext cx="345156" cy="234772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5603;p89">
              <a:extLst>
                <a:ext uri="{FF2B5EF4-FFF2-40B4-BE49-F238E27FC236}">
                  <a16:creationId xmlns:a16="http://schemas.microsoft.com/office/drawing/2014/main" id="{2BB4C421-DE09-4D22-A94F-109BD682503B}"/>
                </a:ext>
              </a:extLst>
            </p:cNvPr>
            <p:cNvSpPr/>
            <p:nvPr/>
          </p:nvSpPr>
          <p:spPr>
            <a:xfrm>
              <a:off x="2337246" y="2317221"/>
              <a:ext cx="19044" cy="234772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5604;p89">
              <a:extLst>
                <a:ext uri="{FF2B5EF4-FFF2-40B4-BE49-F238E27FC236}">
                  <a16:creationId xmlns:a16="http://schemas.microsoft.com/office/drawing/2014/main" id="{218713B3-021E-4279-9CF9-0C67123386F4}"/>
                </a:ext>
              </a:extLst>
            </p:cNvPr>
            <p:cNvSpPr/>
            <p:nvPr/>
          </p:nvSpPr>
          <p:spPr>
            <a:xfrm>
              <a:off x="2069542" y="2617893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BB30933-68DD-4301-8967-B293A0195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699" y="1227845"/>
            <a:ext cx="3491814" cy="19631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318FAF-1ED9-4D0C-A78E-22F6DF074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4C5DF7-F547-41F7-85F0-D13FC4103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46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B964A48A-8F69-42BB-A0E3-A7F9504701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232" y="1254"/>
            <a:ext cx="9146232" cy="51422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2CE4B6-161B-4E13-B04E-931A0076C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422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AB0C91-D858-4EAE-B964-8444E6A00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289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02D6BD-0936-4569-830A-305DC386D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551066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Asthma Day by Slidesgo">
  <a:themeElements>
    <a:clrScheme name="Simple Light">
      <a:dk1>
        <a:srgbClr val="39393B"/>
      </a:dk1>
      <a:lt1>
        <a:srgbClr val="FFFFFF"/>
      </a:lt1>
      <a:dk2>
        <a:srgbClr val="0A0A0A"/>
      </a:dk2>
      <a:lt2>
        <a:srgbClr val="999999"/>
      </a:lt2>
      <a:accent1>
        <a:srgbClr val="E0E0E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939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1102</TotalTime>
  <Words>91</Words>
  <Application>Microsoft Office PowerPoint</Application>
  <PresentationFormat>On-screen Show (16:9)</PresentationFormat>
  <Paragraphs>16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Work Sans</vt:lpstr>
      <vt:lpstr>Wingdings</vt:lpstr>
      <vt:lpstr>World Asthma Day by Slidesgo</vt:lpstr>
      <vt:lpstr>Deployment Dengan Heroku </vt:lpstr>
      <vt:lpstr>PowerPoint Presentation</vt:lpstr>
      <vt:lpstr>STEP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PILIH OPEN APP</vt:lpstr>
      <vt:lpstr>DEPLOYMENT MELALUI HEROKU “APLIKASI PREDIKSI BIAYA AKUNTANSI” SUDAH JADI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ASTHMA DAY</dc:title>
  <dc:creator>surya saida</dc:creator>
  <cp:lastModifiedBy>surya saida</cp:lastModifiedBy>
  <cp:revision>4</cp:revision>
  <dcterms:modified xsi:type="dcterms:W3CDTF">2022-04-07T01:45:11Z</dcterms:modified>
</cp:coreProperties>
</file>